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16"/>
  </p:notesMasterIdLst>
  <p:sldIdLst>
    <p:sldId id="256" r:id="rId5"/>
    <p:sldId id="264" r:id="rId6"/>
    <p:sldId id="257" r:id="rId7"/>
    <p:sldId id="260" r:id="rId8"/>
    <p:sldId id="265" r:id="rId9"/>
    <p:sldId id="266" r:id="rId10"/>
    <p:sldId id="267" r:id="rId11"/>
    <p:sldId id="268" r:id="rId12"/>
    <p:sldId id="269" r:id="rId13"/>
    <p:sldId id="26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64"/>
            <p14:sldId id="257"/>
            <p14:sldId id="260"/>
            <p14:sldId id="265"/>
            <p14:sldId id="266"/>
            <p14:sldId id="267"/>
            <p14:sldId id="268"/>
            <p14:sldId id="269"/>
            <p14:sldId id="261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06" autoAdjust="0"/>
    <p:restoredTop sz="96327" autoAdjust="0"/>
  </p:normalViewPr>
  <p:slideViewPr>
    <p:cSldViewPr snapToGrid="0">
      <p:cViewPr varScale="1">
        <p:scale>
          <a:sx n="104" d="100"/>
          <a:sy n="104" d="100"/>
        </p:scale>
        <p:origin x="128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tiff>
</file>

<file path=ppt/media/image23.tiff>
</file>

<file path=ppt/media/image24.png>
</file>

<file path=ppt/media/image25.tiff>
</file>

<file path=ppt/media/image26.tiff>
</file>

<file path=ppt/media/image27.tiff>
</file>

<file path=ppt/media/image28.tiff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596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758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4327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95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85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77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23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7401464" y="5855677"/>
            <a:ext cx="4046121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Barcelona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e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me the code!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CEAA6EE-39F2-004E-96F3-1054988B20B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61" b="99399" l="9167" r="96389">
                        <a14:foregroundMark x1="9167" y1="95642" x2="20069" y2="79865"/>
                        <a14:foregroundMark x1="20069" y1="79865" x2="31597" y2="51315"/>
                        <a14:foregroundMark x1="75625" y1="95116" x2="28472" y2="95642"/>
                        <a14:foregroundMark x1="74792" y1="98723" x2="27639" y2="98948"/>
                        <a14:foregroundMark x1="93403" y1="92938" x2="95069" y2="99624"/>
                        <a14:foregroundMark x1="93750" y1="87378" x2="96250" y2="94215"/>
                        <a14:foregroundMark x1="96250" y1="94215" x2="96389" y2="94440"/>
                        <a14:foregroundMark x1="74583" y1="9016" x2="75278" y2="9166"/>
                        <a14:foregroundMark x1="74097" y1="8490" x2="74097" y2="8490"/>
                        <a14:foregroundMark x1="45139" y1="9016" x2="47083" y2="61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253415" y="1932793"/>
            <a:ext cx="5328548" cy="492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9600" b="1" dirty="0">
                <a:latin typeface="+mn-lt"/>
              </a:rPr>
              <a:t>¡Gracias!</a:t>
            </a:r>
            <a:endParaRPr lang="en-US" b="1" dirty="0"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96313" y="3516349"/>
            <a:ext cx="6141309" cy="1165866"/>
          </a:xfrm>
        </p:spPr>
        <p:txBody>
          <a:bodyPr/>
          <a:lstStyle/>
          <a:p>
            <a:r>
              <a:rPr lang="en-US" sz="2800" dirty="0"/>
              <a:t>Jorge Diego Crespo</a:t>
            </a:r>
          </a:p>
          <a:p>
            <a:r>
              <a:rPr lang="en-US" sz="2000" dirty="0"/>
              <a:t>Xamarin mobile developer @ devsdna</a:t>
            </a:r>
          </a:p>
          <a:p>
            <a:r>
              <a:rPr lang="en-US" sz="2000" b="1" dirty="0">
                <a:latin typeface="+mn-lt"/>
              </a:rPr>
              <a:t>@</a:t>
            </a:r>
            <a:r>
              <a:rPr lang="en-US" sz="2000" b="1" dirty="0" err="1">
                <a:latin typeface="+mn-lt"/>
              </a:rPr>
              <a:t>jorgedcrespo</a:t>
            </a:r>
            <a:endParaRPr lang="en-US" sz="2000" b="1" dirty="0">
              <a:latin typeface="+mn-lt"/>
            </a:endParaRPr>
          </a:p>
          <a:p>
            <a:r>
              <a:rPr lang="en-US" sz="2000" dirty="0" err="1"/>
              <a:t>jorge@devsdna.com</a:t>
            </a:r>
            <a:r>
              <a:rPr lang="en-US" sz="2000" dirty="0"/>
              <a:t> </a:t>
            </a:r>
          </a:p>
          <a:p>
            <a:endParaRPr lang="en-US" sz="2000" dirty="0"/>
          </a:p>
          <a:p>
            <a:pPr algn="r"/>
            <a:r>
              <a:rPr lang="en-US" sz="2800" dirty="0"/>
              <a:t>Yeray Julián Ferreiro</a:t>
            </a:r>
          </a:p>
          <a:p>
            <a:pPr algn="r"/>
            <a:r>
              <a:rPr lang="en-US" sz="2000" dirty="0"/>
              <a:t>BHO (Brown handler officer) @ devsdna</a:t>
            </a:r>
          </a:p>
          <a:p>
            <a:pPr algn="r"/>
            <a:r>
              <a:rPr lang="en-US" sz="2000" b="1" dirty="0">
                <a:latin typeface="+mn-lt"/>
              </a:rPr>
              <a:t>@josueyeray</a:t>
            </a:r>
          </a:p>
          <a:p>
            <a:pPr algn="r"/>
            <a:r>
              <a:rPr lang="en-US" sz="2000" dirty="0"/>
              <a:t>jyeray@devsdna.com </a:t>
            </a:r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2D2448C-6411-7349-B6C4-522E695F118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3146" y="3257499"/>
            <a:ext cx="810158" cy="168356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28E2C09-CF68-0347-9EE4-4FDAA14FB92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37622" y="4941065"/>
            <a:ext cx="1436472" cy="1551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22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01A1980-5616-485A-9CE1-AD16A06953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153" y="374201"/>
            <a:ext cx="3240000" cy="13344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85F8FD-3F09-4034-AFC7-E5F2F9E1D8C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5809" y="501690"/>
            <a:ext cx="3240000" cy="10737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32417A3-33E2-4F49-A89D-9A37E1FD9A9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4913" y="5170988"/>
            <a:ext cx="1440000" cy="144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7DC3314-0AC3-4AFE-A4FA-4E02A6ABEC77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66958" y="811782"/>
            <a:ext cx="3240000" cy="4535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22CE1AE-08EE-48CA-BB7C-4FA246BEEC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9670" y="1138678"/>
            <a:ext cx="3240000" cy="324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7BF65CF-3EE3-43E9-8229-9054EF38DCCB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2432" y="2258663"/>
            <a:ext cx="3240000" cy="134395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20A6C4E-919C-4CCE-905C-6DC982DC34A8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4913" y="2052600"/>
            <a:ext cx="1620000" cy="175608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85872FD-4E19-4CDD-AAF9-4592E3E50B2F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4913" y="4009957"/>
            <a:ext cx="3240000" cy="115911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F3190B1-6274-47EB-8330-2BFA7F35AAA5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670" y="4118812"/>
            <a:ext cx="3600000" cy="9414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31F0B12-5541-4374-9BBC-29D2BCC814D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2432" y="4282734"/>
            <a:ext cx="3240000" cy="61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5622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 </a:t>
            </a:r>
            <a:r>
              <a:rPr lang="en-US" dirty="0" err="1"/>
              <a:t>tu</a:t>
            </a:r>
            <a:r>
              <a:rPr lang="en-US" dirty="0"/>
              <a:t> app Xamarin 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96313" y="3516349"/>
            <a:ext cx="6141309" cy="1165866"/>
          </a:xfrm>
        </p:spPr>
        <p:txBody>
          <a:bodyPr/>
          <a:lstStyle/>
          <a:p>
            <a:r>
              <a:rPr lang="en-US" sz="2800" dirty="0"/>
              <a:t>Jorge Diego Crespo</a:t>
            </a:r>
          </a:p>
          <a:p>
            <a:r>
              <a:rPr lang="en-US" sz="2000" dirty="0"/>
              <a:t>Xamarin mobile developer @ devsdna</a:t>
            </a:r>
          </a:p>
          <a:p>
            <a:r>
              <a:rPr lang="en-US" sz="2000" dirty="0"/>
              <a:t>@</a:t>
            </a:r>
            <a:r>
              <a:rPr lang="en-US" sz="2000" dirty="0" err="1"/>
              <a:t>jorgedcrespo</a:t>
            </a:r>
            <a:endParaRPr lang="en-US" sz="2000" dirty="0"/>
          </a:p>
          <a:p>
            <a:r>
              <a:rPr lang="en-US" sz="2000" dirty="0" err="1"/>
              <a:t>jorge@devsdna.com</a:t>
            </a:r>
            <a:r>
              <a:rPr lang="en-US" sz="2000" dirty="0"/>
              <a:t> </a:t>
            </a:r>
          </a:p>
          <a:p>
            <a:endParaRPr lang="en-US" sz="2000" dirty="0"/>
          </a:p>
          <a:p>
            <a:pPr algn="r"/>
            <a:r>
              <a:rPr lang="en-US" sz="2800" dirty="0"/>
              <a:t>Yeray Julián Ferreiro</a:t>
            </a:r>
          </a:p>
          <a:p>
            <a:pPr algn="r"/>
            <a:r>
              <a:rPr lang="en-US" sz="2000" dirty="0"/>
              <a:t>BHO (Brown handler officer) @ devsdna</a:t>
            </a:r>
          </a:p>
          <a:p>
            <a:pPr algn="r"/>
            <a:r>
              <a:rPr lang="en-US" sz="2000" dirty="0"/>
              <a:t>@josueyeray</a:t>
            </a:r>
          </a:p>
          <a:p>
            <a:pPr algn="r"/>
            <a:r>
              <a:rPr lang="en-US" sz="2000" dirty="0"/>
              <a:t>jyeray@devsdna.com </a:t>
            </a:r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2D2448C-6411-7349-B6C4-522E695F118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3146" y="3257499"/>
            <a:ext cx="810158" cy="168356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28E2C09-CF68-0347-9EE4-4FDAA14FB92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37622" y="4941065"/>
            <a:ext cx="1436472" cy="1551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 que </a:t>
            </a:r>
            <a:r>
              <a:rPr lang="en-US" dirty="0" err="1"/>
              <a:t>animar</a:t>
            </a:r>
            <a:r>
              <a:rPr lang="en-US" dirty="0"/>
              <a:t> </a:t>
            </a:r>
            <a:r>
              <a:rPr lang="en-US" dirty="0" err="1"/>
              <a:t>nuestras</a:t>
            </a:r>
            <a:r>
              <a:rPr lang="en-US" dirty="0"/>
              <a:t> apps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B8B11F8-5410-9E4A-9229-F3BD527277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83" b="95547" l="10000" r="93000">
                        <a14:foregroundMark x1="24500" y1="91498" x2="22000" y2="95951"/>
                        <a14:foregroundMark x1="46500" y1="7287" x2="36000" y2="9312"/>
                        <a14:foregroundMark x1="40500" y1="31174" x2="42000" y2="38462"/>
                        <a14:foregroundMark x1="90500" y1="35223" x2="90500" y2="35223"/>
                        <a14:foregroundMark x1="93000" y1="35628" x2="93000" y2="3562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584352"/>
            <a:ext cx="1876580" cy="231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46236"/>
          </a:xfrm>
        </p:spPr>
        <p:txBody>
          <a:bodyPr/>
          <a:lstStyle/>
          <a:p>
            <a:endParaRPr lang="es-ES_tradnl" dirty="0"/>
          </a:p>
          <a:p>
            <a:r>
              <a:rPr lang="es-ES_tradnl" dirty="0"/>
              <a:t>Truco de magia, lo que el ojo no ve.</a:t>
            </a:r>
          </a:p>
          <a:p>
            <a:endParaRPr lang="es-ES_tradnl" dirty="0"/>
          </a:p>
          <a:p>
            <a:r>
              <a:rPr lang="es-ES_tradnl" dirty="0"/>
              <a:t>Forma como transporte de la función.</a:t>
            </a:r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 que </a:t>
            </a:r>
            <a:r>
              <a:rPr lang="es-ES_tradnl" dirty="0"/>
              <a:t>animar</a:t>
            </a:r>
            <a:r>
              <a:rPr lang="en-US" dirty="0"/>
              <a:t> </a:t>
            </a:r>
            <a:r>
              <a:rPr lang="en-US" dirty="0" err="1"/>
              <a:t>nuestras</a:t>
            </a:r>
            <a:r>
              <a:rPr lang="en-US" dirty="0"/>
              <a:t> apps</a:t>
            </a:r>
          </a:p>
        </p:txBody>
      </p:sp>
    </p:spTree>
    <p:extLst>
      <p:ext uri="{BB962C8B-B14F-4D97-AF65-F5344CB8AC3E}">
        <p14:creationId xmlns:p14="http://schemas.microsoft.com/office/powerpoint/2010/main" val="226772388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Sistemas</a:t>
            </a:r>
            <a:r>
              <a:rPr lang="en-US" dirty="0"/>
              <a:t> de </a:t>
            </a:r>
            <a:r>
              <a:rPr lang="en-US" dirty="0" err="1"/>
              <a:t>animación</a:t>
            </a:r>
            <a:endParaRPr lang="en-U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C8C5FC6-E348-B145-9A48-C60D6304B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62011" y="4825314"/>
            <a:ext cx="11176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8029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170279"/>
          </a:xfrm>
        </p:spPr>
        <p:txBody>
          <a:bodyPr/>
          <a:lstStyle/>
          <a:p>
            <a:endParaRPr lang="es-ES_tradnl" dirty="0"/>
          </a:p>
          <a:p>
            <a:r>
              <a:rPr lang="es-ES_tradnl" dirty="0"/>
              <a:t>Extensiones de View</a:t>
            </a:r>
          </a:p>
          <a:p>
            <a:pPr lvl="1"/>
            <a:r>
              <a:rPr lang="es-ES_tradnl" dirty="0"/>
              <a:t>Básicos</a:t>
            </a:r>
          </a:p>
          <a:p>
            <a:pPr lvl="1"/>
            <a:r>
              <a:rPr lang="es-ES_tradnl" dirty="0"/>
              <a:t>Una acción concreta.</a:t>
            </a:r>
          </a:p>
          <a:p>
            <a:pPr lvl="1"/>
            <a:r>
              <a:rPr lang="es-ES_tradnl" dirty="0" err="1"/>
              <a:t>TranslateTo</a:t>
            </a:r>
            <a:r>
              <a:rPr lang="es-ES_tradnl" dirty="0"/>
              <a:t>, </a:t>
            </a:r>
            <a:r>
              <a:rPr lang="es-ES_tradnl" dirty="0" err="1"/>
              <a:t>ScaleTo</a:t>
            </a:r>
            <a:r>
              <a:rPr lang="es-ES_tradnl" dirty="0"/>
              <a:t>, </a:t>
            </a:r>
            <a:r>
              <a:rPr lang="es-ES_tradnl" dirty="0" err="1"/>
              <a:t>FadeTo</a:t>
            </a:r>
            <a:r>
              <a:rPr lang="es-ES_tradnl" dirty="0"/>
              <a:t>, </a:t>
            </a:r>
            <a:r>
              <a:rPr lang="es-ES_tradnl" dirty="0" err="1"/>
              <a:t>RotateTo</a:t>
            </a:r>
            <a:endParaRPr lang="es-ES_tradnl" dirty="0"/>
          </a:p>
          <a:p>
            <a:pPr lvl="1"/>
            <a:endParaRPr lang="es-ES_tradnl" dirty="0"/>
          </a:p>
          <a:p>
            <a:r>
              <a:rPr lang="es-ES_tradnl" dirty="0"/>
              <a:t>Clase </a:t>
            </a:r>
            <a:r>
              <a:rPr lang="es-ES_tradnl" dirty="0" err="1"/>
              <a:t>Animation</a:t>
            </a:r>
            <a:endParaRPr lang="es-ES_tradnl" dirty="0"/>
          </a:p>
          <a:p>
            <a:pPr lvl="1"/>
            <a:r>
              <a:rPr lang="es-ES_tradnl" dirty="0"/>
              <a:t>Muy potente</a:t>
            </a:r>
          </a:p>
          <a:p>
            <a:pPr lvl="1"/>
            <a:r>
              <a:rPr lang="es-ES_tradnl" dirty="0"/>
              <a:t>Definir </a:t>
            </a:r>
            <a:r>
              <a:rPr lang="es-ES_tradnl" dirty="0" err="1"/>
              <a:t>storyboards</a:t>
            </a:r>
            <a:r>
              <a:rPr lang="es-ES_tradnl" dirty="0"/>
              <a:t> de nuestra animación</a:t>
            </a:r>
          </a:p>
          <a:p>
            <a:pPr lvl="1"/>
            <a:r>
              <a:rPr lang="es-ES_tradnl" dirty="0"/>
              <a:t>Anima cualquier propiedad basada en </a:t>
            </a:r>
            <a:r>
              <a:rPr lang="es-ES_tradnl" dirty="0" err="1"/>
              <a:t>double</a:t>
            </a:r>
            <a:endParaRPr lang="es-ES_tradnl" dirty="0"/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Xamarin Forms nos permite usar…</a:t>
            </a:r>
            <a:endParaRPr lang="en-U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A8CDB913-7A0C-CA4A-AEBA-62BDFA946149}"/>
              </a:ext>
            </a:extLst>
          </p:cNvPr>
          <p:cNvSpPr/>
          <p:nvPr/>
        </p:nvSpPr>
        <p:spPr bwMode="auto">
          <a:xfrm>
            <a:off x="7056783" y="2067337"/>
            <a:ext cx="1080000" cy="1080000"/>
          </a:xfrm>
          <a:prstGeom prst="rect">
            <a:avLst/>
          </a:prstGeom>
          <a:solidFill>
            <a:schemeClr val="accent2">
              <a:shade val="80000"/>
              <a:satMod val="180000"/>
              <a:alpha val="3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_tradnl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Flecha derecha 4">
            <a:extLst>
              <a:ext uri="{FF2B5EF4-FFF2-40B4-BE49-F238E27FC236}">
                <a16:creationId xmlns:a16="http://schemas.microsoft.com/office/drawing/2014/main" id="{F7AA4A69-D347-A64D-8950-8028015C9EF9}"/>
              </a:ext>
            </a:extLst>
          </p:cNvPr>
          <p:cNvSpPr/>
          <p:nvPr/>
        </p:nvSpPr>
        <p:spPr bwMode="auto">
          <a:xfrm>
            <a:off x="8285042" y="2428432"/>
            <a:ext cx="2425147" cy="357809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_tradnl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B745582-A855-A84D-B199-94408EA1469C}"/>
              </a:ext>
            </a:extLst>
          </p:cNvPr>
          <p:cNvSpPr txBox="1"/>
          <p:nvPr/>
        </p:nvSpPr>
        <p:spPr>
          <a:xfrm>
            <a:off x="8576914" y="2054863"/>
            <a:ext cx="184140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_tradnl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Translation</a:t>
            </a:r>
            <a:endParaRPr lang="es-ES_tradnl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CD43CAE-F346-A046-8897-8058487F66E6}"/>
              </a:ext>
            </a:extLst>
          </p:cNvPr>
          <p:cNvSpPr/>
          <p:nvPr/>
        </p:nvSpPr>
        <p:spPr bwMode="auto">
          <a:xfrm>
            <a:off x="7056783" y="3485497"/>
            <a:ext cx="1080000" cy="1080000"/>
          </a:xfrm>
          <a:prstGeom prst="rect">
            <a:avLst/>
          </a:prstGeom>
          <a:solidFill>
            <a:schemeClr val="accent2">
              <a:shade val="80000"/>
              <a:satMod val="180000"/>
              <a:alpha val="3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_tradnl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20092DC-02E6-3043-A989-A9CBE08B4F7F}"/>
              </a:ext>
            </a:extLst>
          </p:cNvPr>
          <p:cNvSpPr/>
          <p:nvPr/>
        </p:nvSpPr>
        <p:spPr bwMode="auto">
          <a:xfrm>
            <a:off x="10858447" y="2054863"/>
            <a:ext cx="1080000" cy="1080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_tradnl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Flecha derecha 8">
            <a:extLst>
              <a:ext uri="{FF2B5EF4-FFF2-40B4-BE49-F238E27FC236}">
                <a16:creationId xmlns:a16="http://schemas.microsoft.com/office/drawing/2014/main" id="{03F7A49C-A154-2E45-97CE-BBECAD0F657F}"/>
              </a:ext>
            </a:extLst>
          </p:cNvPr>
          <p:cNvSpPr/>
          <p:nvPr/>
        </p:nvSpPr>
        <p:spPr bwMode="auto">
          <a:xfrm>
            <a:off x="8285042" y="3817465"/>
            <a:ext cx="2425147" cy="357809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_tradnl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D788AB-74D6-0343-9C05-94C3ECEB4A2C}"/>
              </a:ext>
            </a:extLst>
          </p:cNvPr>
          <p:cNvSpPr txBox="1"/>
          <p:nvPr/>
        </p:nvSpPr>
        <p:spPr>
          <a:xfrm>
            <a:off x="8735940" y="3429000"/>
            <a:ext cx="152266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_tradnl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Rotation</a:t>
            </a:r>
            <a:endParaRPr lang="es-ES_tradnl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9CE30E74-D604-A645-96EE-A165D99A6815}"/>
              </a:ext>
            </a:extLst>
          </p:cNvPr>
          <p:cNvSpPr/>
          <p:nvPr/>
        </p:nvSpPr>
        <p:spPr bwMode="auto">
          <a:xfrm rot="1503438">
            <a:off x="10855987" y="3485497"/>
            <a:ext cx="1080000" cy="1080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_tradnl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54E46DD-BD18-6E45-898F-B1F97F7036C7}"/>
              </a:ext>
            </a:extLst>
          </p:cNvPr>
          <p:cNvSpPr/>
          <p:nvPr/>
        </p:nvSpPr>
        <p:spPr bwMode="auto">
          <a:xfrm>
            <a:off x="7235686" y="5022926"/>
            <a:ext cx="720000" cy="720000"/>
          </a:xfrm>
          <a:prstGeom prst="rect">
            <a:avLst/>
          </a:prstGeom>
          <a:solidFill>
            <a:schemeClr val="accent2">
              <a:shade val="80000"/>
              <a:satMod val="180000"/>
              <a:alpha val="3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_tradnl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lecha derecha 12">
            <a:extLst>
              <a:ext uri="{FF2B5EF4-FFF2-40B4-BE49-F238E27FC236}">
                <a16:creationId xmlns:a16="http://schemas.microsoft.com/office/drawing/2014/main" id="{76DAB8F7-4E35-B047-9F56-BD43DB7F8862}"/>
              </a:ext>
            </a:extLst>
          </p:cNvPr>
          <p:cNvSpPr/>
          <p:nvPr/>
        </p:nvSpPr>
        <p:spPr bwMode="auto">
          <a:xfrm>
            <a:off x="8285042" y="5182378"/>
            <a:ext cx="2425147" cy="357809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_tradnl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3814282-AC99-164F-809F-EECD991AC3AF}"/>
              </a:ext>
            </a:extLst>
          </p:cNvPr>
          <p:cNvSpPr txBox="1"/>
          <p:nvPr/>
        </p:nvSpPr>
        <p:spPr>
          <a:xfrm>
            <a:off x="8963149" y="4774156"/>
            <a:ext cx="106824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_tradnl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Scale</a:t>
            </a:r>
            <a:endParaRPr lang="es-ES_tradnl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56DECA4-4F97-2946-ACD5-74370C320460}"/>
              </a:ext>
            </a:extLst>
          </p:cNvPr>
          <p:cNvSpPr/>
          <p:nvPr/>
        </p:nvSpPr>
        <p:spPr bwMode="auto">
          <a:xfrm>
            <a:off x="10842761" y="4821282"/>
            <a:ext cx="1080000" cy="1080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_tradnl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924AC06-DA59-5C42-8A32-35BC3B37956F}"/>
              </a:ext>
            </a:extLst>
          </p:cNvPr>
          <p:cNvSpPr txBox="1"/>
          <p:nvPr/>
        </p:nvSpPr>
        <p:spPr>
          <a:xfrm>
            <a:off x="8399628" y="1132771"/>
            <a:ext cx="219528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s-ES_tradnl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Time x </a:t>
            </a:r>
            <a:r>
              <a:rPr lang="es-ES_tradnl" sz="24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value</a:t>
            </a:r>
            <a:endParaRPr lang="es-ES_tradnl" sz="24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2215852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Otras</a:t>
            </a:r>
            <a:r>
              <a:rPr lang="en-US" dirty="0"/>
              <a:t> </a:t>
            </a:r>
            <a:r>
              <a:rPr lang="en-US" dirty="0" err="1"/>
              <a:t>formas</a:t>
            </a:r>
            <a:r>
              <a:rPr lang="en-US" dirty="0"/>
              <a:t> de </a:t>
            </a:r>
            <a:r>
              <a:rPr lang="en-US" dirty="0" err="1"/>
              <a:t>animación</a:t>
            </a:r>
            <a:endParaRPr lang="en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FEEB3EF-0415-BD4D-A9AC-0A630DFE0BF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359837"/>
            <a:ext cx="3464698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16935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endParaRPr lang="es-ES_tradnl" dirty="0"/>
          </a:p>
          <a:p>
            <a:endParaRPr lang="es-ES_tradnl" dirty="0"/>
          </a:p>
          <a:p>
            <a:r>
              <a:rPr lang="es-ES_tradnl" dirty="0"/>
              <a:t>Lottie de </a:t>
            </a:r>
            <a:r>
              <a:rPr lang="es-ES_tradnl" dirty="0" err="1"/>
              <a:t>AirBnb</a:t>
            </a:r>
            <a:endParaRPr lang="es-ES_tradnl" dirty="0"/>
          </a:p>
          <a:p>
            <a:endParaRPr lang="es-ES_tradnl" dirty="0"/>
          </a:p>
          <a:p>
            <a:r>
              <a:rPr lang="es-ES_tradnl" dirty="0"/>
              <a:t>Transiciones de páginas</a:t>
            </a:r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Podemos incluir otras formas de animación</a:t>
            </a:r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7E12941-03AE-F44C-8686-5955DF37715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8898" y="1447765"/>
            <a:ext cx="2929940" cy="17645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2756159-3EA9-2D4C-9201-E83859787B6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8898" y="3429000"/>
            <a:ext cx="2929940" cy="19406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247948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openxmlformats.org/package/2006/metadata/core-properties"/>
    <ds:schemaRef ds:uri="http://schemas.microsoft.com/sharepoint/v3"/>
    <ds:schemaRef ds:uri="http://purl.org/dc/terms/"/>
    <ds:schemaRef ds:uri="http://schemas.microsoft.com/office/2006/documentManagement/types"/>
    <ds:schemaRef ds:uri="http://schemas.microsoft.com/office/infopath/2007/PartnerControls"/>
    <ds:schemaRef ds:uri="11245976-3b4d-4794-a754-317688483df2"/>
    <ds:schemaRef ds:uri="http://purl.org/dc/elements/1.1/"/>
    <ds:schemaRef ds:uri="569b343d-e775-480b-9b2b-6a6986deb9b0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2905</TotalTime>
  <Words>179</Words>
  <Application>Microsoft Macintosh PowerPoint</Application>
  <PresentationFormat>Panorámica</PresentationFormat>
  <Paragraphs>63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Presentación de PowerPoint</vt:lpstr>
      <vt:lpstr>Presentación de PowerPoint</vt:lpstr>
      <vt:lpstr>Anima tu app Xamarin Forms</vt:lpstr>
      <vt:lpstr>Por que animar nuestras apps</vt:lpstr>
      <vt:lpstr>Por que animar nuestras apps</vt:lpstr>
      <vt:lpstr>Sistemas de animación</vt:lpstr>
      <vt:lpstr>Xamarin Forms nos permite usar…</vt:lpstr>
      <vt:lpstr>Otras formas de animación</vt:lpstr>
      <vt:lpstr>Podemos incluir otras formas de animación</vt:lpstr>
      <vt:lpstr>Show me the code!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Yeray</cp:lastModifiedBy>
  <cp:revision>14</cp:revision>
  <dcterms:created xsi:type="dcterms:W3CDTF">2018-01-09T22:22:16Z</dcterms:created>
  <dcterms:modified xsi:type="dcterms:W3CDTF">2019-10-20T11:51:20Z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